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"/>
  </p:notesMasterIdLst>
  <p:handoutMasterIdLst>
    <p:handoutMasterId r:id="rId3"/>
  </p:handoutMasterIdLst>
  <p:sldSz cx="12192000" cy="6858000"/>
  <p:notesSz cx="7099300" cy="10234613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MetaCorrespondence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MetaCorrespondence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MetaCorrespondence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MetaCorrespondence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MetaCorrespondence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MetaCorrespondence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MetaCorrespondence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MetaCorrespondence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MetaCorrespondence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ijke Bruncken" initials="RB" lastIdx="1" clrIdx="0"/>
  <p:cmAuthor id="1" name="Santiago" initials="S" lastIdx="5" clrIdx="1">
    <p:extLst>
      <p:ext uri="{19B8F6BF-5375-455C-9EA6-DF929625EA0E}">
        <p15:presenceInfo xmlns:p15="http://schemas.microsoft.com/office/powerpoint/2012/main" userId="Santiago" providerId="None"/>
      </p:ext>
    </p:extLst>
  </p:cmAuthor>
  <p:cmAuthor id="2" name="Beho" initials="B" lastIdx="12" clrIdx="2">
    <p:extLst>
      <p:ext uri="{19B8F6BF-5375-455C-9EA6-DF929625EA0E}">
        <p15:presenceInfo xmlns:p15="http://schemas.microsoft.com/office/powerpoint/2012/main" userId="Beho" providerId="None"/>
      </p:ext>
    </p:extLst>
  </p:cmAuthor>
  <p:cmAuthor id="3" name="Bousbiba" initials="B" lastIdx="16" clrIdx="3">
    <p:extLst>
      <p:ext uri="{19B8F6BF-5375-455C-9EA6-DF929625EA0E}">
        <p15:presenceInfo xmlns:p15="http://schemas.microsoft.com/office/powerpoint/2012/main" userId="Bousbib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FFFFFF"/>
    <a:srgbClr val="84B819"/>
    <a:srgbClr val="CBDB23"/>
    <a:srgbClr val="C3CF24"/>
    <a:srgbClr val="C3CF23"/>
    <a:srgbClr val="BDCC7E"/>
    <a:srgbClr val="A0B33F"/>
    <a:srgbClr val="6695BA"/>
    <a:srgbClr val="7AB3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61" autoAdjust="0"/>
    <p:restoredTop sz="94104" autoAdjust="0"/>
  </p:normalViewPr>
  <p:slideViewPr>
    <p:cSldViewPr>
      <p:cViewPr varScale="1">
        <p:scale>
          <a:sx n="157" d="100"/>
          <a:sy n="157" d="100"/>
        </p:scale>
        <p:origin x="484" y="80"/>
      </p:cViewPr>
      <p:guideLst/>
    </p:cSldViewPr>
  </p:slideViewPr>
  <p:outlineViewPr>
    <p:cViewPr>
      <p:scale>
        <a:sx n="33" d="100"/>
        <a:sy n="33" d="100"/>
      </p:scale>
      <p:origin x="0" y="4594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584"/>
    </p:cViewPr>
  </p:sorterViewPr>
  <p:notesViewPr>
    <p:cSldViewPr>
      <p:cViewPr>
        <p:scale>
          <a:sx n="66" d="100"/>
          <a:sy n="66" d="100"/>
        </p:scale>
        <p:origin x="-2652" y="-354"/>
      </p:cViewPr>
      <p:guideLst>
        <p:guide orient="horz" pos="3224"/>
        <p:guide pos="2237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theme" Target="theme/theme1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437793"/>
            <a:ext cx="3428996" cy="324001"/>
          </a:xfrm>
          <a:prstGeom prst="rect">
            <a:avLst/>
          </a:prstGeom>
        </p:spPr>
        <p:txBody>
          <a:bodyPr vert="horz" lIns="91544" tIns="45773" rIns="91544" bIns="45773" rtlCol="0" anchor="b"/>
          <a:lstStyle>
            <a:lvl1pPr algn="l">
              <a:defRPr sz="1100"/>
            </a:lvl1pPr>
          </a:lstStyle>
          <a:p>
            <a:endParaRPr lang="de-DE" b="0" dirty="0">
              <a:latin typeface="+mn-lt"/>
            </a:endParaRP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831440" y="9437792"/>
            <a:ext cx="1267860" cy="796584"/>
          </a:xfrm>
          <a:prstGeom prst="rect">
            <a:avLst/>
          </a:prstGeom>
        </p:spPr>
        <p:txBody>
          <a:bodyPr vert="horz" lIns="91544" tIns="45773" rIns="91544" bIns="45773" rtlCol="0" anchor="b"/>
          <a:lstStyle>
            <a:lvl1pPr algn="r">
              <a:defRPr sz="1100"/>
            </a:lvl1pPr>
          </a:lstStyle>
          <a:p>
            <a:r>
              <a:rPr lang="de-DE" b="0" dirty="0" smtClean="0">
                <a:latin typeface="+mn-lt"/>
              </a:rPr>
              <a:t>Version</a:t>
            </a:r>
          </a:p>
          <a:p>
            <a:fld id="{2186A667-30CD-45AB-8A2A-CE3BC0CDE927}" type="datetime6">
              <a:rPr lang="de-DE" b="0" smtClean="0">
                <a:latin typeface="+mn-lt"/>
              </a:rPr>
              <a:pPr/>
              <a:t>März 17</a:t>
            </a:fld>
            <a:endParaRPr lang="de-DE" b="0" dirty="0" smtClean="0">
              <a:latin typeface="+mn-lt"/>
            </a:endParaRPr>
          </a:p>
          <a:p>
            <a:r>
              <a:rPr lang="de-DE" b="0" dirty="0" smtClean="0">
                <a:latin typeface="+mn-lt"/>
              </a:rPr>
              <a:t> </a:t>
            </a:r>
          </a:p>
          <a:p>
            <a:r>
              <a:rPr lang="de-DE" b="0" dirty="0" smtClean="0">
                <a:latin typeface="+mn-lt"/>
              </a:rPr>
              <a:t> Seite </a:t>
            </a:r>
            <a:fld id="{55139576-B27F-4D30-94C9-C82D6F93FC16}" type="slidenum">
              <a:rPr lang="de-DE" b="0" smtClean="0">
                <a:latin typeface="+mn-lt"/>
              </a:rPr>
              <a:pPr/>
              <a:t>‹Nr.›</a:t>
            </a:fld>
            <a:endParaRPr lang="de-DE" b="0" dirty="0">
              <a:latin typeface="+mn-lt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0" y="9783202"/>
            <a:ext cx="3864429" cy="440199"/>
          </a:xfrm>
          <a:prstGeom prst="rect">
            <a:avLst/>
          </a:prstGeom>
        </p:spPr>
        <p:txBody>
          <a:bodyPr wrap="square" lIns="91432" tIns="45715" rIns="91432" bIns="45715">
            <a:spAutoFit/>
          </a:bodyPr>
          <a:lstStyle/>
          <a:p>
            <a:pPr algn="l"/>
            <a:r>
              <a:rPr lang="de-DE" sz="1100" b="0" dirty="0" smtClean="0">
                <a:latin typeface="+mn-lt"/>
              </a:rPr>
              <a:t>Vorlesungsunterlagen nur zur internen Verwendung! </a:t>
            </a:r>
          </a:p>
          <a:p>
            <a:pPr algn="l"/>
            <a:r>
              <a:rPr lang="de-DE" sz="1100" b="0" dirty="0" smtClean="0">
                <a:latin typeface="+mn-lt"/>
              </a:rPr>
              <a:t>© FLW / Prof.  M. ten Hompel</a:t>
            </a:r>
            <a:endParaRPr lang="de-DE" sz="1100" b="0" dirty="0">
              <a:latin typeface="+mn-lt"/>
            </a:endParaRPr>
          </a:p>
        </p:txBody>
      </p:sp>
      <p:cxnSp>
        <p:nvCxnSpPr>
          <p:cNvPr id="9" name="Gerade Verbindung 8"/>
          <p:cNvCxnSpPr/>
          <p:nvPr/>
        </p:nvCxnSpPr>
        <p:spPr>
          <a:xfrm>
            <a:off x="0" y="9760777"/>
            <a:ext cx="3835402" cy="1589"/>
          </a:xfrm>
          <a:prstGeom prst="line">
            <a:avLst/>
          </a:prstGeom>
          <a:ln>
            <a:solidFill>
              <a:srgbClr val="82B8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7099298" cy="497284"/>
          </a:xfrm>
          <a:prstGeom prst="rect">
            <a:avLst/>
          </a:prstGeom>
        </p:spPr>
        <p:txBody>
          <a:bodyPr vert="horz" lIns="91544" tIns="45773" rIns="91544" bIns="45773" rtlCol="0"/>
          <a:lstStyle>
            <a:lvl1pPr algn="l">
              <a:defRPr sz="1100"/>
            </a:lvl1pPr>
          </a:lstStyle>
          <a:p>
            <a:pPr algn="ctr"/>
            <a:endParaRPr lang="de-DE" sz="20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025989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6575" cy="511176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40" y="0"/>
            <a:ext cx="3076575" cy="511176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r">
              <a:defRPr sz="1100"/>
            </a:lvl1pPr>
          </a:lstStyle>
          <a:p>
            <a:fld id="{1C656AB0-E676-4E3C-A383-AD77C0E2CCBB}" type="datetimeFigureOut">
              <a:rPr lang="de-DE" smtClean="0"/>
              <a:pPr/>
              <a:t>20.03.2017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5" rIns="91432" bIns="45715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5" y="4860924"/>
            <a:ext cx="5680075" cy="4605338"/>
          </a:xfrm>
          <a:prstGeom prst="rect">
            <a:avLst/>
          </a:prstGeom>
        </p:spPr>
        <p:txBody>
          <a:bodyPr vert="horz" lIns="91432" tIns="45715" rIns="91432" bIns="45715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721850"/>
            <a:ext cx="3076575" cy="511176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40" y="9721850"/>
            <a:ext cx="3076575" cy="511176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r">
              <a:defRPr sz="1100"/>
            </a:lvl1pPr>
          </a:lstStyle>
          <a:p>
            <a:fld id="{BF36B7C1-BEA6-4C1E-9C31-7B93880F4E9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59986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>
          <a:xfrm>
            <a:off x="479426" y="3140968"/>
            <a:ext cx="11233150" cy="2439032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9425" y="1233488"/>
            <a:ext cx="11233150" cy="1508400"/>
          </a:xfrm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>
              <a:buFontTx/>
              <a:buNone/>
              <a:defRPr sz="800"/>
            </a:lvl2pPr>
            <a:lvl3pPr indent="0">
              <a:buFontTx/>
              <a:buNone/>
              <a:defRPr sz="800"/>
            </a:lvl3pPr>
            <a:lvl4pPr indent="0">
              <a:buFontTx/>
              <a:buNone/>
              <a:defRPr sz="800"/>
            </a:lvl4pPr>
            <a:lvl5pPr indent="0">
              <a:buFontTx/>
              <a:buNone/>
              <a:defRPr sz="800"/>
            </a:lvl5pPr>
          </a:lstStyle>
          <a:p>
            <a:pPr lvl="0"/>
            <a:r>
              <a:rPr lang="de-DE" dirty="0" smtClean="0"/>
              <a:t>Formatvorlage des Titelmasters durch Klicken bearbeiten</a:t>
            </a:r>
          </a:p>
        </p:txBody>
      </p:sp>
      <p:sp>
        <p:nvSpPr>
          <p:cNvPr id="6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8220075" y="6202800"/>
            <a:ext cx="3492500" cy="316800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Tx/>
              <a:buNone/>
              <a:defRPr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>
              <a:buFontTx/>
              <a:buNone/>
              <a:defRPr sz="800"/>
            </a:lvl2pPr>
            <a:lvl3pPr indent="0">
              <a:buFontTx/>
              <a:buNone/>
              <a:defRPr sz="800"/>
            </a:lvl3pPr>
            <a:lvl4pPr indent="0">
              <a:buFontTx/>
              <a:buNone/>
              <a:defRPr sz="800"/>
            </a:lvl4pPr>
            <a:lvl5pPr indent="0">
              <a:buFontTx/>
              <a:buNone/>
              <a:defRPr sz="800"/>
            </a:lvl5pPr>
          </a:lstStyle>
          <a:p>
            <a:pPr lvl="0"/>
            <a:r>
              <a:rPr lang="de-DE" dirty="0" smtClean="0"/>
              <a:t>Quellenangaben hier einfügen</a:t>
            </a:r>
          </a:p>
        </p:txBody>
      </p:sp>
    </p:spTree>
    <p:extLst>
      <p:ext uri="{BB962C8B-B14F-4D97-AF65-F5344CB8AC3E}">
        <p14:creationId xmlns:p14="http://schemas.microsoft.com/office/powerpoint/2010/main" val="232253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4"/>
          <p:cNvSpPr>
            <a:spLocks noGrp="1"/>
          </p:cNvSpPr>
          <p:nvPr>
            <p:ph sz="quarter" idx="13" hasCustomPrompt="1"/>
          </p:nvPr>
        </p:nvSpPr>
        <p:spPr>
          <a:xfrm>
            <a:off x="8220075" y="1233488"/>
            <a:ext cx="3492500" cy="4572000"/>
          </a:xfrm>
        </p:spPr>
        <p:txBody>
          <a:bodyPr/>
          <a:lstStyle>
            <a:lvl1pPr marL="288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0000" indent="-252000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 smtClean="0"/>
              <a:t>18 Pkt.; E 0,9; H 0,9; Abst. vor 6 Pkt.</a:t>
            </a:r>
          </a:p>
          <a:p>
            <a:pPr lvl="1"/>
            <a:r>
              <a:rPr lang="de-DE" dirty="0" smtClean="0"/>
              <a:t>16 Pkt.; E 1,7 cm; H 0,8 cm; Abst. vor 6 Pkt.</a:t>
            </a:r>
          </a:p>
          <a:p>
            <a:pPr lvl="2"/>
            <a:r>
              <a:rPr lang="de-DE" dirty="0" smtClean="0"/>
              <a:t>14 Pkt.; E 2,4 cm; H 0,7 cm; Abst. vor 3 Pkt.</a:t>
            </a:r>
          </a:p>
        </p:txBody>
      </p:sp>
      <p:sp>
        <p:nvSpPr>
          <p:cNvPr id="8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8220075" y="6202800"/>
            <a:ext cx="3492500" cy="316800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Tx/>
              <a:buNone/>
              <a:defRPr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>
              <a:buFontTx/>
              <a:buNone/>
              <a:defRPr sz="800"/>
            </a:lvl2pPr>
            <a:lvl3pPr indent="0">
              <a:buFontTx/>
              <a:buNone/>
              <a:defRPr sz="800"/>
            </a:lvl3pPr>
            <a:lvl4pPr indent="0">
              <a:buFontTx/>
              <a:buNone/>
              <a:defRPr sz="800"/>
            </a:lvl4pPr>
            <a:lvl5pPr indent="0">
              <a:buFontTx/>
              <a:buNone/>
              <a:defRPr sz="800"/>
            </a:lvl5pPr>
          </a:lstStyle>
          <a:p>
            <a:pPr lvl="0"/>
            <a:r>
              <a:rPr lang="de-DE" dirty="0" smtClean="0"/>
              <a:t>Quellenangaben hier einfügen</a:t>
            </a:r>
          </a:p>
        </p:txBody>
      </p:sp>
      <p:sp>
        <p:nvSpPr>
          <p:cNvPr id="5" name="Titel 8"/>
          <p:cNvSpPr>
            <a:spLocks noGrp="1"/>
          </p:cNvSpPr>
          <p:nvPr>
            <p:ph type="title"/>
          </p:nvPr>
        </p:nvSpPr>
        <p:spPr>
          <a:xfrm>
            <a:off x="4224338" y="188640"/>
            <a:ext cx="7488238" cy="720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/3 inv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6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83481" y="1233488"/>
            <a:ext cx="7484182" cy="4572000"/>
          </a:xfrm>
        </p:spPr>
        <p:txBody>
          <a:bodyPr/>
          <a:lstStyle>
            <a:lvl1pPr marL="324000" indent="-324000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12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-252000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 smtClean="0"/>
              <a:t>18 Pkt.; E 0,9; H 0,9; Abst. vor 6 Pkt.</a:t>
            </a:r>
          </a:p>
          <a:p>
            <a:pPr lvl="1"/>
            <a:r>
              <a:rPr lang="de-DE" dirty="0" smtClean="0"/>
              <a:t>16 Pkt.; E 1,7 cm; H 0,8 cm; Abst. vor 6 Pkt.</a:t>
            </a:r>
          </a:p>
          <a:p>
            <a:pPr lvl="2"/>
            <a:r>
              <a:rPr lang="de-DE" dirty="0" smtClean="0"/>
              <a:t>14 Pkt.; E 2,4 cm; H 0,7 cm; Abst. vor 3 Pkt.</a:t>
            </a:r>
          </a:p>
        </p:txBody>
      </p:sp>
      <p:sp>
        <p:nvSpPr>
          <p:cNvPr id="8" name="Inhaltsplatzhalter 3"/>
          <p:cNvSpPr>
            <a:spLocks noGrp="1"/>
          </p:cNvSpPr>
          <p:nvPr>
            <p:ph sz="half" idx="15" hasCustomPrompt="1"/>
          </p:nvPr>
        </p:nvSpPr>
        <p:spPr>
          <a:xfrm>
            <a:off x="8220076" y="1232248"/>
            <a:ext cx="3492500" cy="4573240"/>
          </a:xfrm>
        </p:spPr>
        <p:txBody>
          <a:bodyPr/>
          <a:lstStyle>
            <a:lvl1pPr marL="324000" indent="-324000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12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-252000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 smtClean="0"/>
              <a:t>18 Pkt.; E 0,9; H 0,9; Abst. vor 6 Pkt.</a:t>
            </a:r>
          </a:p>
          <a:p>
            <a:pPr lvl="1"/>
            <a:r>
              <a:rPr lang="de-DE" dirty="0" smtClean="0"/>
              <a:t>16 Pkt.; E 1,7 cm; H 0,8 cm; Abst. vor 6 Pkt.</a:t>
            </a:r>
          </a:p>
          <a:p>
            <a:pPr lvl="2"/>
            <a:r>
              <a:rPr lang="de-DE" dirty="0" smtClean="0"/>
              <a:t>14 Pkt.; E 2,4 cm; H 0,7 cm; Abst. vor 3 Pkt.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8220075" y="6202800"/>
            <a:ext cx="3492500" cy="316800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Tx/>
              <a:buNone/>
              <a:defRPr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>
              <a:buFontTx/>
              <a:buNone/>
              <a:defRPr sz="800"/>
            </a:lvl2pPr>
            <a:lvl3pPr indent="0">
              <a:buFontTx/>
              <a:buNone/>
              <a:defRPr sz="800"/>
            </a:lvl3pPr>
            <a:lvl4pPr indent="0">
              <a:buFontTx/>
              <a:buNone/>
              <a:defRPr sz="800"/>
            </a:lvl4pPr>
            <a:lvl5pPr indent="0">
              <a:buFontTx/>
              <a:buNone/>
              <a:defRPr sz="800"/>
            </a:lvl5pPr>
          </a:lstStyle>
          <a:p>
            <a:pPr lvl="0"/>
            <a:r>
              <a:rPr lang="de-DE" dirty="0" smtClean="0"/>
              <a:t>Quellenangaben hier einfügen</a:t>
            </a:r>
          </a:p>
        </p:txBody>
      </p:sp>
    </p:spTree>
    <p:extLst>
      <p:ext uri="{BB962C8B-B14F-4D97-AF65-F5344CB8AC3E}">
        <p14:creationId xmlns:p14="http://schemas.microsoft.com/office/powerpoint/2010/main" val="514445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1/3 inv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4"/>
          <p:cNvSpPr>
            <a:spLocks noGrp="1"/>
          </p:cNvSpPr>
          <p:nvPr>
            <p:ph sz="quarter" idx="13" hasCustomPrompt="1"/>
          </p:nvPr>
        </p:nvSpPr>
        <p:spPr>
          <a:xfrm>
            <a:off x="488608" y="1233488"/>
            <a:ext cx="3483317" cy="4572000"/>
          </a:xfrm>
        </p:spPr>
        <p:txBody>
          <a:bodyPr/>
          <a:lstStyle>
            <a:lvl1pPr marL="288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0000" indent="-252000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de-DE" dirty="0" smtClean="0"/>
              <a:t>16 Pkt.</a:t>
            </a:r>
          </a:p>
          <a:p>
            <a:pPr lvl="1"/>
            <a:r>
              <a:rPr lang="de-DE" dirty="0" smtClean="0"/>
              <a:t>14 Pkt.</a:t>
            </a:r>
          </a:p>
        </p:txBody>
      </p:sp>
      <p:sp>
        <p:nvSpPr>
          <p:cNvPr id="8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8220075" y="6202800"/>
            <a:ext cx="3492500" cy="316800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Tx/>
              <a:buNone/>
              <a:defRPr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>
              <a:buFontTx/>
              <a:buNone/>
              <a:defRPr sz="800"/>
            </a:lvl2pPr>
            <a:lvl3pPr indent="0">
              <a:buFontTx/>
              <a:buNone/>
              <a:defRPr sz="800"/>
            </a:lvl3pPr>
            <a:lvl4pPr indent="0">
              <a:buFontTx/>
              <a:buNone/>
              <a:defRPr sz="800"/>
            </a:lvl4pPr>
            <a:lvl5pPr indent="0">
              <a:buFontTx/>
              <a:buNone/>
              <a:defRPr sz="800"/>
            </a:lvl5pPr>
          </a:lstStyle>
          <a:p>
            <a:pPr lvl="0"/>
            <a:r>
              <a:rPr lang="de-DE" dirty="0" smtClean="0"/>
              <a:t>Quellenangaben hier einfügen</a:t>
            </a:r>
          </a:p>
        </p:txBody>
      </p:sp>
      <p:sp>
        <p:nvSpPr>
          <p:cNvPr id="5" name="Titel 8"/>
          <p:cNvSpPr>
            <a:spLocks noGrp="1"/>
          </p:cNvSpPr>
          <p:nvPr>
            <p:ph type="title"/>
          </p:nvPr>
        </p:nvSpPr>
        <p:spPr>
          <a:xfrm>
            <a:off x="4224338" y="188640"/>
            <a:ext cx="7488238" cy="720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3"/>
          <p:cNvSpPr>
            <a:spLocks noGrp="1"/>
          </p:cNvSpPr>
          <p:nvPr>
            <p:ph sz="half" idx="14" hasCustomPrompt="1"/>
          </p:nvPr>
        </p:nvSpPr>
        <p:spPr>
          <a:xfrm>
            <a:off x="479425" y="1233488"/>
            <a:ext cx="5472113" cy="4572000"/>
          </a:xfrm>
        </p:spPr>
        <p:txBody>
          <a:bodyPr/>
          <a:lstStyle>
            <a:lvl1pPr marL="324000" indent="-324000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12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-252000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 smtClean="0"/>
              <a:t>18 Pkt.; E 0,9; H 0,9; Abst. vor 6 Pkt.</a:t>
            </a:r>
          </a:p>
          <a:p>
            <a:pPr lvl="1"/>
            <a:r>
              <a:rPr lang="de-DE" dirty="0" smtClean="0"/>
              <a:t>16 Pkt.; E 1,7 cm; H 0,8 cm; Abst. vor 6 Pkt.</a:t>
            </a:r>
          </a:p>
          <a:p>
            <a:pPr lvl="2"/>
            <a:r>
              <a:rPr lang="de-DE" dirty="0" smtClean="0"/>
              <a:t>14 Pkt.; E 2,4 cm; H 0,7 cm; Abst. vor 3 Pkt.</a:t>
            </a:r>
          </a:p>
        </p:txBody>
      </p:sp>
      <p:sp>
        <p:nvSpPr>
          <p:cNvPr id="12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40463" y="1233488"/>
            <a:ext cx="5472112" cy="4572000"/>
          </a:xfrm>
        </p:spPr>
        <p:txBody>
          <a:bodyPr/>
          <a:lstStyle>
            <a:lvl1pPr marL="324000" indent="-324000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12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-252000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 smtClean="0"/>
              <a:t>18 Pkt.; E 0,9; H 0,9; Abst. vor 6 Pkt.</a:t>
            </a:r>
          </a:p>
          <a:p>
            <a:pPr lvl="1"/>
            <a:r>
              <a:rPr lang="de-DE" dirty="0" smtClean="0"/>
              <a:t>16 Pkt.; E 1,7 cm; H 0,8 cm; Abst. vor 6 Pkt.</a:t>
            </a:r>
          </a:p>
          <a:p>
            <a:pPr lvl="2"/>
            <a:r>
              <a:rPr lang="de-DE" dirty="0" smtClean="0"/>
              <a:t>14 Pkt.; E 2,4 cm; H 0,7 cm; Abst. vor 3 Pkt.</a:t>
            </a:r>
          </a:p>
        </p:txBody>
      </p:sp>
      <p:sp>
        <p:nvSpPr>
          <p:cNvPr id="8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8220075" y="6202800"/>
            <a:ext cx="3492500" cy="316800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Tx/>
              <a:buNone/>
              <a:defRPr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>
              <a:buFontTx/>
              <a:buNone/>
              <a:defRPr sz="800"/>
            </a:lvl2pPr>
            <a:lvl3pPr indent="0">
              <a:buFontTx/>
              <a:buNone/>
              <a:defRPr sz="800"/>
            </a:lvl3pPr>
            <a:lvl4pPr indent="0">
              <a:buFontTx/>
              <a:buNone/>
              <a:defRPr sz="800"/>
            </a:lvl4pPr>
            <a:lvl5pPr indent="0">
              <a:buFontTx/>
              <a:buNone/>
              <a:defRPr sz="800"/>
            </a:lvl5pPr>
          </a:lstStyle>
          <a:p>
            <a:pPr lvl="0"/>
            <a:r>
              <a:rPr lang="de-DE" dirty="0" smtClean="0"/>
              <a:t>Quellenangaben hier einfügen</a:t>
            </a:r>
          </a:p>
        </p:txBody>
      </p:sp>
      <p:sp>
        <p:nvSpPr>
          <p:cNvPr id="6" name="Titel 8"/>
          <p:cNvSpPr>
            <a:spLocks noGrp="1"/>
          </p:cNvSpPr>
          <p:nvPr>
            <p:ph type="title"/>
          </p:nvPr>
        </p:nvSpPr>
        <p:spPr>
          <a:xfrm>
            <a:off x="4224338" y="188640"/>
            <a:ext cx="7488238" cy="720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3"/>
          <p:cNvSpPr>
            <a:spLocks noGrp="1"/>
          </p:cNvSpPr>
          <p:nvPr>
            <p:ph sz="half" idx="14" hasCustomPrompt="1"/>
          </p:nvPr>
        </p:nvSpPr>
        <p:spPr>
          <a:xfrm>
            <a:off x="479425" y="1620000"/>
            <a:ext cx="5472113" cy="4185488"/>
          </a:xfrm>
        </p:spPr>
        <p:txBody>
          <a:bodyPr/>
          <a:lstStyle>
            <a:lvl1pPr marL="324000" indent="-324000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12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-252000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 smtClean="0"/>
              <a:t>18 Pkt.; E 0,9; H 0,9; Abst. vor 6 Pkt.</a:t>
            </a:r>
          </a:p>
          <a:p>
            <a:pPr lvl="1"/>
            <a:r>
              <a:rPr lang="de-DE" dirty="0" smtClean="0"/>
              <a:t>16 Pkt.; E 1,7 cm; H 0,8 cm; Abst. vor 6 Pkt.</a:t>
            </a:r>
          </a:p>
          <a:p>
            <a:pPr lvl="2"/>
            <a:r>
              <a:rPr lang="de-DE" dirty="0" smtClean="0"/>
              <a:t>14 Pkt.; E 2,4 cm; H 0,7 cm; Abst. vor 3 Pkt.</a:t>
            </a:r>
          </a:p>
        </p:txBody>
      </p:sp>
      <p:sp>
        <p:nvSpPr>
          <p:cNvPr id="12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40463" y="1620000"/>
            <a:ext cx="5464737" cy="4185488"/>
          </a:xfrm>
        </p:spPr>
        <p:txBody>
          <a:bodyPr/>
          <a:lstStyle>
            <a:lvl1pPr marL="324000" indent="-324000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12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-252000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 smtClean="0"/>
              <a:t>18 Pkt.; E 0,9; H 0,9; Abst. vor 6 Pkt.</a:t>
            </a:r>
          </a:p>
          <a:p>
            <a:pPr lvl="1"/>
            <a:r>
              <a:rPr lang="de-DE" dirty="0" smtClean="0"/>
              <a:t>16 Pkt.; E 1,7 cm; H 0,8 cm; Abst. vor 6 Pkt.</a:t>
            </a:r>
          </a:p>
          <a:p>
            <a:pPr lvl="2"/>
            <a:r>
              <a:rPr lang="de-DE" dirty="0" smtClean="0"/>
              <a:t>14 Pkt.; E 2,4 cm; H 0,7 cm; Abst. vor 3 Pkt.</a:t>
            </a:r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9425" y="1233488"/>
            <a:ext cx="5472113" cy="2880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Überschrift einfügen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240463" y="1233488"/>
            <a:ext cx="5472112" cy="2880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Überschrift einfügen</a:t>
            </a:r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8220075" y="6202800"/>
            <a:ext cx="3492500" cy="316800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Tx/>
              <a:buNone/>
              <a:defRPr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>
              <a:buFontTx/>
              <a:buNone/>
              <a:defRPr sz="800"/>
            </a:lvl2pPr>
            <a:lvl3pPr indent="0">
              <a:buFontTx/>
              <a:buNone/>
              <a:defRPr sz="800"/>
            </a:lvl3pPr>
            <a:lvl4pPr indent="0">
              <a:buFontTx/>
              <a:buNone/>
              <a:defRPr sz="800"/>
            </a:lvl4pPr>
            <a:lvl5pPr indent="0">
              <a:buFontTx/>
              <a:buNone/>
              <a:defRPr sz="800"/>
            </a:lvl5pPr>
          </a:lstStyle>
          <a:p>
            <a:pPr lvl="0"/>
            <a:r>
              <a:rPr lang="de-DE" dirty="0" smtClean="0"/>
              <a:t>Quellenangaben hier einfügen</a:t>
            </a:r>
          </a:p>
        </p:txBody>
      </p:sp>
      <p:sp>
        <p:nvSpPr>
          <p:cNvPr id="8" name="Titel 8"/>
          <p:cNvSpPr>
            <a:spLocks noGrp="1"/>
          </p:cNvSpPr>
          <p:nvPr>
            <p:ph type="title"/>
          </p:nvPr>
        </p:nvSpPr>
        <p:spPr>
          <a:xfrm>
            <a:off x="4224338" y="188640"/>
            <a:ext cx="7488238" cy="720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479425" y="1233488"/>
            <a:ext cx="3492500" cy="4572000"/>
          </a:xfrm>
        </p:spPr>
        <p:txBody>
          <a:bodyPr/>
          <a:lstStyle>
            <a:lvl1pPr marL="288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0000" indent="-252000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de-DE" dirty="0" smtClean="0"/>
              <a:t>16 Pkt.</a:t>
            </a:r>
          </a:p>
          <a:p>
            <a:pPr lvl="1"/>
            <a:r>
              <a:rPr lang="de-DE" dirty="0" smtClean="0"/>
              <a:t>14 Pkt.</a:t>
            </a:r>
          </a:p>
        </p:txBody>
      </p:sp>
      <p:sp>
        <p:nvSpPr>
          <p:cNvPr id="6" name="Inhaltsplatzhalter 4"/>
          <p:cNvSpPr>
            <a:spLocks noGrp="1"/>
          </p:cNvSpPr>
          <p:nvPr>
            <p:ph sz="quarter" idx="12" hasCustomPrompt="1"/>
          </p:nvPr>
        </p:nvSpPr>
        <p:spPr>
          <a:xfrm>
            <a:off x="4354399" y="1233488"/>
            <a:ext cx="3492000" cy="4572000"/>
          </a:xfrm>
        </p:spPr>
        <p:txBody>
          <a:bodyPr/>
          <a:lstStyle>
            <a:lvl1pPr marL="288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0000" indent="-252000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de-DE" dirty="0" smtClean="0"/>
              <a:t>16 Pkt.</a:t>
            </a:r>
          </a:p>
          <a:p>
            <a:pPr lvl="1"/>
            <a:r>
              <a:rPr lang="de-DE" dirty="0" smtClean="0"/>
              <a:t>14 Pkt.</a:t>
            </a:r>
          </a:p>
        </p:txBody>
      </p:sp>
      <p:sp>
        <p:nvSpPr>
          <p:cNvPr id="7" name="Inhaltsplatzhalter 4"/>
          <p:cNvSpPr>
            <a:spLocks noGrp="1"/>
          </p:cNvSpPr>
          <p:nvPr>
            <p:ph sz="quarter" idx="13" hasCustomPrompt="1"/>
          </p:nvPr>
        </p:nvSpPr>
        <p:spPr>
          <a:xfrm>
            <a:off x="8220075" y="1233488"/>
            <a:ext cx="3492500" cy="4572000"/>
          </a:xfrm>
        </p:spPr>
        <p:txBody>
          <a:bodyPr/>
          <a:lstStyle>
            <a:lvl1pPr marL="288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0000" indent="-252000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de-DE" dirty="0" smtClean="0"/>
              <a:t>16 Pkt.</a:t>
            </a:r>
          </a:p>
          <a:p>
            <a:pPr lvl="1"/>
            <a:r>
              <a:rPr lang="de-DE" dirty="0" smtClean="0"/>
              <a:t>14 Pkt.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8220075" y="6202800"/>
            <a:ext cx="3492500" cy="316800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Tx/>
              <a:buNone/>
              <a:defRPr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>
              <a:buFontTx/>
              <a:buNone/>
              <a:defRPr sz="800"/>
            </a:lvl2pPr>
            <a:lvl3pPr indent="0">
              <a:buFontTx/>
              <a:buNone/>
              <a:defRPr sz="800"/>
            </a:lvl3pPr>
            <a:lvl4pPr indent="0">
              <a:buFontTx/>
              <a:buNone/>
              <a:defRPr sz="800"/>
            </a:lvl4pPr>
            <a:lvl5pPr indent="0">
              <a:buFontTx/>
              <a:buNone/>
              <a:defRPr sz="800"/>
            </a:lvl5pPr>
          </a:lstStyle>
          <a:p>
            <a:pPr lvl="0"/>
            <a:r>
              <a:rPr lang="de-DE" dirty="0" smtClean="0"/>
              <a:t>Quellenangaben hier einfügen</a:t>
            </a:r>
          </a:p>
        </p:txBody>
      </p:sp>
      <p:sp>
        <p:nvSpPr>
          <p:cNvPr id="8" name="Titel 8"/>
          <p:cNvSpPr>
            <a:spLocks noGrp="1"/>
          </p:cNvSpPr>
          <p:nvPr>
            <p:ph type="title"/>
          </p:nvPr>
        </p:nvSpPr>
        <p:spPr>
          <a:xfrm>
            <a:off x="4224338" y="188640"/>
            <a:ext cx="7488238" cy="720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479425" y="1233488"/>
            <a:ext cx="11233151" cy="4572000"/>
          </a:xfrm>
        </p:spPr>
        <p:txBody>
          <a:bodyPr/>
          <a:lstStyle>
            <a:lvl4pPr>
              <a:defRPr/>
            </a:lvl4pPr>
          </a:lstStyle>
          <a:p>
            <a:pPr lvl="0"/>
            <a:r>
              <a:rPr lang="de-DE" dirty="0" smtClean="0"/>
              <a:t>20 Pkt.; Einzug 1cm; Hängend 1cm; Abstand vor 6 Pkt.</a:t>
            </a:r>
          </a:p>
          <a:p>
            <a:pPr lvl="1"/>
            <a:r>
              <a:rPr lang="de-DE" dirty="0" smtClean="0"/>
              <a:t>18 Pkt.; Einzug 1,9cm; Hängend 0,9 cm; Abstand vor 6 Pkt.</a:t>
            </a:r>
          </a:p>
          <a:p>
            <a:pPr lvl="2"/>
            <a:r>
              <a:rPr lang="de-DE" dirty="0" smtClean="0"/>
              <a:t>16 Pkt.; Einzug 2,7 cm; Hängend 0,8 cm; Abstand vor 6 Pkt.</a:t>
            </a:r>
          </a:p>
          <a:p>
            <a:pPr lvl="3"/>
            <a:r>
              <a:rPr lang="de-DE" dirty="0" smtClean="0"/>
              <a:t>14 Pkt.; Einzug 3,4 cm; Hängend 0,7 cm; Abstand vor 3 Pkt.</a:t>
            </a:r>
          </a:p>
        </p:txBody>
      </p:sp>
      <p:sp>
        <p:nvSpPr>
          <p:cNvPr id="10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8220075" y="6202800"/>
            <a:ext cx="3492500" cy="316800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Tx/>
              <a:buNone/>
              <a:defRPr sz="800">
                <a:solidFill>
                  <a:schemeClr val="tx2"/>
                </a:solidFill>
              </a:defRPr>
            </a:lvl1pPr>
            <a:lvl2pPr indent="0">
              <a:buFontTx/>
              <a:buNone/>
              <a:defRPr sz="800"/>
            </a:lvl2pPr>
            <a:lvl3pPr indent="0">
              <a:buFontTx/>
              <a:buNone/>
              <a:defRPr sz="800"/>
            </a:lvl3pPr>
            <a:lvl4pPr indent="0">
              <a:buFontTx/>
              <a:buNone/>
              <a:defRPr sz="800"/>
            </a:lvl4pPr>
            <a:lvl5pPr indent="0">
              <a:buFontTx/>
              <a:buNone/>
              <a:defRPr sz="800"/>
            </a:lvl5pPr>
          </a:lstStyle>
          <a:p>
            <a:pPr lvl="0"/>
            <a:r>
              <a:rPr lang="de-DE" dirty="0" smtClean="0"/>
              <a:t>Quellenangaben hier einfügen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224338" y="2160000"/>
            <a:ext cx="7488237" cy="3645488"/>
          </a:xfrm>
        </p:spPr>
        <p:txBody>
          <a:bodyPr/>
          <a:lstStyle>
            <a:lvl1pPr marL="288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76000" indent="-288000">
              <a:spcBef>
                <a:spcPts val="300"/>
              </a:spcBef>
              <a:defRPr sz="1600" baseline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-288000">
              <a:spcBef>
                <a:spcPts val="300"/>
              </a:spcBef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 smtClean="0"/>
              <a:t>16 Pkt.; Einzug 0,8; Hängend 0,8; Abst. vor 6 Pkt.</a:t>
            </a:r>
          </a:p>
          <a:p>
            <a:pPr lvl="1"/>
            <a:r>
              <a:rPr lang="de-DE" dirty="0" smtClean="0"/>
              <a:t>14 Pkt.; Einzug 1,5; Hängend 0,8; Abst. vor. 3 Pkt.</a:t>
            </a:r>
          </a:p>
          <a:p>
            <a:pPr lvl="2"/>
            <a:endParaRPr lang="de-DE" dirty="0" smtClean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224338" y="1800000"/>
            <a:ext cx="2231662" cy="288000"/>
          </a:xfrm>
        </p:spPr>
        <p:txBody>
          <a:bodyPr/>
          <a:lstStyle>
            <a:lvl1pPr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smtClean="0"/>
              <a:t>Gliederung</a:t>
            </a:r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79425" y="1233488"/>
            <a:ext cx="11233150" cy="360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8220075" y="6202800"/>
            <a:ext cx="3492500" cy="316800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Tx/>
              <a:buNone/>
              <a:defRPr sz="800">
                <a:solidFill>
                  <a:schemeClr val="tx2"/>
                </a:solidFill>
              </a:defRPr>
            </a:lvl1pPr>
            <a:lvl2pPr indent="0">
              <a:buFontTx/>
              <a:buNone/>
              <a:defRPr sz="800"/>
            </a:lvl2pPr>
            <a:lvl3pPr indent="0">
              <a:buFontTx/>
              <a:buNone/>
              <a:defRPr sz="800"/>
            </a:lvl3pPr>
            <a:lvl4pPr indent="0">
              <a:buFontTx/>
              <a:buNone/>
              <a:defRPr sz="800"/>
            </a:lvl4pPr>
            <a:lvl5pPr indent="0">
              <a:buFontTx/>
              <a:buNone/>
              <a:defRPr sz="800"/>
            </a:lvl5pPr>
          </a:lstStyle>
          <a:p>
            <a:pPr lvl="0"/>
            <a:r>
              <a:rPr lang="de-DE" dirty="0" smtClean="0"/>
              <a:t>Quellenangaben hier einfügen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6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224338" y="1233488"/>
            <a:ext cx="7488237" cy="4572000"/>
          </a:xfrm>
        </p:spPr>
        <p:txBody>
          <a:bodyPr/>
          <a:lstStyle>
            <a:lvl1pPr marL="324000" indent="-324000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12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-252000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 smtClean="0"/>
              <a:t>18 Pkt.; E 0,9; H 0,9; Abst. vor 6 Pkt.</a:t>
            </a:r>
          </a:p>
          <a:p>
            <a:pPr lvl="1"/>
            <a:r>
              <a:rPr lang="de-DE" dirty="0" smtClean="0"/>
              <a:t>16 Pkt.; E 1,7 cm; H 0,8 cm; Abst. vor 6 Pkt.</a:t>
            </a:r>
          </a:p>
          <a:p>
            <a:pPr lvl="2"/>
            <a:r>
              <a:rPr lang="de-DE" dirty="0" smtClean="0"/>
              <a:t>14 Pkt.; E 2,4 cm; H 0,7 cm; Abst. vor 3 Pkt.</a:t>
            </a:r>
          </a:p>
        </p:txBody>
      </p:sp>
      <p:sp>
        <p:nvSpPr>
          <p:cNvPr id="10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8220075" y="6202800"/>
            <a:ext cx="3492500" cy="316800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Tx/>
              <a:buNone/>
              <a:defRPr sz="800">
                <a:solidFill>
                  <a:schemeClr val="tx2"/>
                </a:solidFill>
              </a:defRPr>
            </a:lvl1pPr>
            <a:lvl2pPr indent="0">
              <a:buFontTx/>
              <a:buNone/>
              <a:defRPr sz="800"/>
            </a:lvl2pPr>
            <a:lvl3pPr indent="0">
              <a:buFontTx/>
              <a:buNone/>
              <a:defRPr sz="800"/>
            </a:lvl3pPr>
            <a:lvl4pPr indent="0">
              <a:buFontTx/>
              <a:buNone/>
              <a:defRPr sz="800"/>
            </a:lvl4pPr>
            <a:lvl5pPr indent="0">
              <a:buFontTx/>
              <a:buNone/>
              <a:defRPr sz="800"/>
            </a:lvl5pPr>
          </a:lstStyle>
          <a:p>
            <a:pPr lvl="0"/>
            <a:r>
              <a:rPr lang="de-DE" dirty="0" smtClean="0"/>
              <a:t>Quellenangaben hier einfügen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/3 und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6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224338" y="1233488"/>
            <a:ext cx="7488237" cy="4572000"/>
          </a:xfrm>
        </p:spPr>
        <p:txBody>
          <a:bodyPr/>
          <a:lstStyle>
            <a:lvl1pPr marL="324000" indent="-324000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12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-252000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 smtClean="0"/>
              <a:t>18 Pkt.; E 0,9; H 0,9; Abst. vor 6 Pkt.</a:t>
            </a:r>
          </a:p>
          <a:p>
            <a:pPr lvl="1"/>
            <a:r>
              <a:rPr lang="de-DE" dirty="0" smtClean="0"/>
              <a:t>16 Pkt.; E 1,7 cm; H 0,8 cm; Abst. vor 6 Pkt.</a:t>
            </a:r>
          </a:p>
          <a:p>
            <a:pPr lvl="2"/>
            <a:r>
              <a:rPr lang="de-DE" dirty="0" smtClean="0"/>
              <a:t>14 Pkt.; E 2,4 cm; H 0,7 cm; Abst. vor 3 Pkt.</a:t>
            </a:r>
          </a:p>
        </p:txBody>
      </p:sp>
      <p:sp>
        <p:nvSpPr>
          <p:cNvPr id="8" name="Inhaltsplatzhalter 3"/>
          <p:cNvSpPr>
            <a:spLocks noGrp="1"/>
          </p:cNvSpPr>
          <p:nvPr>
            <p:ph sz="half" idx="15" hasCustomPrompt="1"/>
          </p:nvPr>
        </p:nvSpPr>
        <p:spPr>
          <a:xfrm>
            <a:off x="482399" y="1233488"/>
            <a:ext cx="3489526" cy="4572000"/>
          </a:xfrm>
        </p:spPr>
        <p:txBody>
          <a:bodyPr/>
          <a:lstStyle>
            <a:lvl1pPr marL="324000" indent="-324000" algn="l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12000" indent="-288000" algn="l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-252000" algn="l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 smtClean="0"/>
              <a:t>18 Pkt.; E 0,9; H 0,9; Abst. vor 6 Pkt.</a:t>
            </a:r>
          </a:p>
          <a:p>
            <a:pPr lvl="1"/>
            <a:r>
              <a:rPr lang="de-DE" dirty="0" smtClean="0"/>
              <a:t>16 Pkt.; E 1,7 cm; H 0,8 cm; Abst. vor 6 Pkt.</a:t>
            </a:r>
          </a:p>
          <a:p>
            <a:pPr lvl="2"/>
            <a:r>
              <a:rPr lang="de-DE" dirty="0" smtClean="0"/>
              <a:t>14 Pkt.; E 2,4 cm; H 0,7 cm; Abst. vor 3 Pkt.</a:t>
            </a:r>
          </a:p>
        </p:txBody>
      </p:sp>
      <p:sp>
        <p:nvSpPr>
          <p:cNvPr id="10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8220075" y="6202800"/>
            <a:ext cx="3492500" cy="316800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Tx/>
              <a:buNone/>
              <a:defRPr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>
              <a:buFontTx/>
              <a:buNone/>
              <a:defRPr sz="800"/>
            </a:lvl2pPr>
            <a:lvl3pPr indent="0">
              <a:buFontTx/>
              <a:buNone/>
              <a:defRPr sz="800"/>
            </a:lvl3pPr>
            <a:lvl4pPr indent="0">
              <a:buFontTx/>
              <a:buNone/>
              <a:defRPr sz="800"/>
            </a:lvl4pPr>
            <a:lvl5pPr indent="0">
              <a:buFontTx/>
              <a:buNone/>
              <a:defRPr sz="800"/>
            </a:lvl5pPr>
          </a:lstStyle>
          <a:p>
            <a:pPr lvl="0"/>
            <a:r>
              <a:rPr lang="de-DE" dirty="0" smtClean="0"/>
              <a:t>Quellenangaben hier einfügen</a:t>
            </a:r>
          </a:p>
        </p:txBody>
      </p:sp>
    </p:spTree>
    <p:extLst>
      <p:ext uri="{BB962C8B-B14F-4D97-AF65-F5344CB8AC3E}">
        <p14:creationId xmlns:p14="http://schemas.microsoft.com/office/powerpoint/2010/main" val="273824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/3 +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224338" y="1628800"/>
            <a:ext cx="7488236" cy="4176688"/>
          </a:xfrm>
        </p:spPr>
        <p:txBody>
          <a:bodyPr/>
          <a:lstStyle>
            <a:lvl1pPr marL="324000" indent="-324000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12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-252000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 smtClean="0"/>
              <a:t>18 Pkt.; E 0,9; H 0,9; Abst. vor 6 Pkt.</a:t>
            </a:r>
          </a:p>
          <a:p>
            <a:pPr lvl="1"/>
            <a:r>
              <a:rPr lang="de-DE" dirty="0" smtClean="0"/>
              <a:t>16 Pkt.; E 1,7 cm; H 0,8 cm; Abst. vor 6 Pkt.</a:t>
            </a:r>
          </a:p>
          <a:p>
            <a:pPr lvl="2"/>
            <a:r>
              <a:rPr lang="de-DE" dirty="0" smtClean="0"/>
              <a:t>14 Pkt.; E 2,4 cm; H 0,7 cm; Abst. vor 3 Pkt.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224337" y="1239255"/>
            <a:ext cx="7488237" cy="288000"/>
          </a:xfrm>
        </p:spPr>
        <p:txBody>
          <a:bodyPr anchor="t"/>
          <a:lstStyle>
            <a:lvl1pPr marL="0" indent="0"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Überschrift einfügen</a:t>
            </a:r>
          </a:p>
        </p:txBody>
      </p:sp>
      <p:sp>
        <p:nvSpPr>
          <p:cNvPr id="11" name="Titel 6"/>
          <p:cNvSpPr>
            <a:spLocks noGrp="1"/>
          </p:cNvSpPr>
          <p:nvPr>
            <p:ph type="title"/>
          </p:nvPr>
        </p:nvSpPr>
        <p:spPr>
          <a:xfrm>
            <a:off x="4224338" y="188640"/>
            <a:ext cx="7488237" cy="720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8220075" y="6202800"/>
            <a:ext cx="3492500" cy="316800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Tx/>
              <a:buNone/>
              <a:defRPr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>
              <a:buFontTx/>
              <a:buNone/>
              <a:defRPr sz="800"/>
            </a:lvl2pPr>
            <a:lvl3pPr indent="0">
              <a:buFontTx/>
              <a:buNone/>
              <a:defRPr sz="800"/>
            </a:lvl3pPr>
            <a:lvl4pPr indent="0">
              <a:buFontTx/>
              <a:buNone/>
              <a:defRPr sz="800"/>
            </a:lvl4pPr>
            <a:lvl5pPr indent="0">
              <a:buFontTx/>
              <a:buNone/>
              <a:defRPr sz="800"/>
            </a:lvl5pPr>
          </a:lstStyle>
          <a:p>
            <a:pPr lvl="0"/>
            <a:r>
              <a:rPr lang="de-DE" dirty="0" smtClean="0"/>
              <a:t>Quellenangaben hier einfügen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6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8220075" y="6202800"/>
            <a:ext cx="3492500" cy="316800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Tx/>
              <a:buNone/>
              <a:defRPr sz="800">
                <a:solidFill>
                  <a:schemeClr val="tx2"/>
                </a:solidFill>
              </a:defRPr>
            </a:lvl1pPr>
            <a:lvl2pPr indent="0">
              <a:buFontTx/>
              <a:buNone/>
              <a:defRPr sz="800"/>
            </a:lvl2pPr>
            <a:lvl3pPr indent="0">
              <a:buFontTx/>
              <a:buNone/>
              <a:defRPr sz="800"/>
            </a:lvl3pPr>
            <a:lvl4pPr indent="0">
              <a:buFontTx/>
              <a:buNone/>
              <a:defRPr sz="800"/>
            </a:lvl4pPr>
            <a:lvl5pPr indent="0">
              <a:buFontTx/>
              <a:buNone/>
              <a:defRPr sz="800"/>
            </a:lvl5pPr>
          </a:lstStyle>
          <a:p>
            <a:pPr lvl="0"/>
            <a:r>
              <a:rPr lang="de-DE" dirty="0" smtClean="0"/>
              <a:t>Quellenangaben hier einfügen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1/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40463" y="1233742"/>
            <a:ext cx="5472112" cy="4571746"/>
          </a:xfrm>
        </p:spPr>
        <p:txBody>
          <a:bodyPr/>
          <a:lstStyle>
            <a:lvl1pPr marL="324000" indent="-324000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12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-252000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 smtClean="0"/>
              <a:t>18 Pkt.; E 0,9; H 0,9; Abst. vor 6 Pkt.</a:t>
            </a:r>
          </a:p>
          <a:p>
            <a:pPr lvl="1"/>
            <a:r>
              <a:rPr lang="de-DE" dirty="0" smtClean="0"/>
              <a:t>16 Pkt.; E 1,7 cm; H 0,8 cm; Abst. vor 6 Pkt.</a:t>
            </a:r>
          </a:p>
          <a:p>
            <a:pPr lvl="2"/>
            <a:r>
              <a:rPr lang="de-DE" dirty="0" smtClean="0"/>
              <a:t>14 Pkt.; E 2,4 cm; H 0,7 cm; Abst. vor 3 Pkt.</a:t>
            </a:r>
          </a:p>
        </p:txBody>
      </p:sp>
      <p:sp>
        <p:nvSpPr>
          <p:cNvPr id="7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8220075" y="6202800"/>
            <a:ext cx="3492500" cy="316800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Tx/>
              <a:buNone/>
              <a:defRPr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>
              <a:buFontTx/>
              <a:buNone/>
              <a:defRPr sz="800"/>
            </a:lvl2pPr>
            <a:lvl3pPr indent="0">
              <a:buFontTx/>
              <a:buNone/>
              <a:defRPr sz="800"/>
            </a:lvl3pPr>
            <a:lvl4pPr indent="0">
              <a:buFontTx/>
              <a:buNone/>
              <a:defRPr sz="800"/>
            </a:lvl4pPr>
            <a:lvl5pPr indent="0">
              <a:buFontTx/>
              <a:buNone/>
              <a:defRPr sz="800"/>
            </a:lvl5pPr>
          </a:lstStyle>
          <a:p>
            <a:pPr lvl="0"/>
            <a:r>
              <a:rPr lang="de-DE" dirty="0" smtClean="0"/>
              <a:t>Quellenangaben hier einfügen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1/2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40462" y="1620000"/>
            <a:ext cx="5472113" cy="4185488"/>
          </a:xfrm>
        </p:spPr>
        <p:txBody>
          <a:bodyPr/>
          <a:lstStyle>
            <a:lvl1pPr marL="324000" indent="-324000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12000" indent="-2880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-252000">
              <a:spcBef>
                <a:spcPts val="300"/>
              </a:spcBef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 smtClean="0"/>
              <a:t>18 Pkt.; E 0,9; H 0,9; Abst. vor 6 Pkt.</a:t>
            </a:r>
          </a:p>
          <a:p>
            <a:pPr lvl="1"/>
            <a:r>
              <a:rPr lang="de-DE" dirty="0" smtClean="0"/>
              <a:t>16 Pkt.; E 1,7 cm; H 0,8 cm; Abst. vor 6 Pkt.</a:t>
            </a:r>
          </a:p>
          <a:p>
            <a:pPr lvl="2"/>
            <a:r>
              <a:rPr lang="de-DE" dirty="0" smtClean="0"/>
              <a:t>14 Pkt.; E 2,4 cm; H 0,7 cm; Abst. vor 3 Pkt.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48792" y="1233488"/>
            <a:ext cx="5463783" cy="2880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Überschrift einfügen</a:t>
            </a:r>
          </a:p>
        </p:txBody>
      </p:sp>
      <p:sp>
        <p:nvSpPr>
          <p:cNvPr id="8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8220075" y="6202800"/>
            <a:ext cx="3492500" cy="316800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Tx/>
              <a:buNone/>
              <a:defRPr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>
              <a:buFontTx/>
              <a:buNone/>
              <a:defRPr sz="800"/>
            </a:lvl2pPr>
            <a:lvl3pPr indent="0">
              <a:buFontTx/>
              <a:buNone/>
              <a:defRPr sz="800"/>
            </a:lvl3pPr>
            <a:lvl4pPr indent="0">
              <a:buFontTx/>
              <a:buNone/>
              <a:defRPr sz="800"/>
            </a:lvl4pPr>
            <a:lvl5pPr indent="0">
              <a:buFontTx/>
              <a:buNone/>
              <a:defRPr sz="800"/>
            </a:lvl5pPr>
          </a:lstStyle>
          <a:p>
            <a:pPr lvl="0"/>
            <a:r>
              <a:rPr lang="de-DE" dirty="0" smtClean="0"/>
              <a:t>Quellenangaben hier einfügen</a:t>
            </a:r>
          </a:p>
        </p:txBody>
      </p:sp>
      <p:sp>
        <p:nvSpPr>
          <p:cNvPr id="6" name="Titel 8"/>
          <p:cNvSpPr>
            <a:spLocks noGrp="1"/>
          </p:cNvSpPr>
          <p:nvPr>
            <p:ph type="title"/>
          </p:nvPr>
        </p:nvSpPr>
        <p:spPr>
          <a:xfrm>
            <a:off x="4224338" y="188640"/>
            <a:ext cx="7488238" cy="720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26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24338" y="188640"/>
            <a:ext cx="7488238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das Titelformat zu</a:t>
            </a:r>
          </a:p>
        </p:txBody>
      </p:sp>
      <p:sp>
        <p:nvSpPr>
          <p:cNvPr id="15626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400" y="1233488"/>
            <a:ext cx="112301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20 Pkt.; Einzug 1cm; Hängend 1cm; Abstand vor 6 Pkt.</a:t>
            </a:r>
          </a:p>
          <a:p>
            <a:pPr lvl="1"/>
            <a:r>
              <a:rPr lang="de-DE" dirty="0" smtClean="0"/>
              <a:t>18 Pkt.; Einzug 1,9cm; Hängend 0,9 cm; Abstand vor 6 Pkt.</a:t>
            </a:r>
          </a:p>
          <a:p>
            <a:pPr lvl="2"/>
            <a:r>
              <a:rPr lang="de-DE" dirty="0" smtClean="0"/>
              <a:t>16 Pkt.; Einzug 2,7 cm; Hängend 0,8 cm; Abstand vor 6 Pkt.</a:t>
            </a:r>
          </a:p>
          <a:p>
            <a:pPr lvl="3"/>
            <a:r>
              <a:rPr lang="de-DE" dirty="0" smtClean="0"/>
              <a:t>16 Pkt.; Einzug 3,4 cm; Hängend 0,7 cm; Abstand vor 3 Pkt.</a:t>
            </a:r>
          </a:p>
        </p:txBody>
      </p:sp>
      <p:cxnSp>
        <p:nvCxnSpPr>
          <p:cNvPr id="13" name="Gerade Verbindung 12"/>
          <p:cNvCxnSpPr/>
          <p:nvPr/>
        </p:nvCxnSpPr>
        <p:spPr>
          <a:xfrm>
            <a:off x="482400" y="1004521"/>
            <a:ext cx="1123200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hteck 3"/>
          <p:cNvSpPr/>
          <p:nvPr userDrawn="1"/>
        </p:nvSpPr>
        <p:spPr>
          <a:xfrm>
            <a:off x="481707" y="6243582"/>
            <a:ext cx="2640520" cy="276999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l"/>
            <a:r>
              <a:rPr lang="de-DE" sz="900" b="0" kern="12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abc</a:t>
            </a:r>
            <a:endParaRPr lang="de-DE" sz="900" b="0" kern="12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900" b="0" kern="12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def</a:t>
            </a:r>
            <a:r>
              <a:rPr lang="de-DE" sz="900" b="0" kern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de-DE" sz="900" b="0" kern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Folie </a:t>
            </a:r>
            <a:fld id="{3D1FED12-765E-4765-A23D-DFA31B9168F7}" type="slidenum">
              <a:rPr sz="900" b="0" kern="12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sz="900" b="0" kern="12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707" y="352495"/>
            <a:ext cx="2543656" cy="458675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2800" y="6210000"/>
            <a:ext cx="1954579" cy="3153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688" r:id="rId2"/>
    <p:sldLayoutId id="2147483687" r:id="rId3"/>
    <p:sldLayoutId id="2147483689" r:id="rId4"/>
    <p:sldLayoutId id="2147483717" r:id="rId5"/>
    <p:sldLayoutId id="2147483690" r:id="rId6"/>
    <p:sldLayoutId id="2147483697" r:id="rId7"/>
    <p:sldLayoutId id="2147483691" r:id="rId8"/>
    <p:sldLayoutId id="2147483692" r:id="rId9"/>
    <p:sldLayoutId id="2147483693" r:id="rId10"/>
    <p:sldLayoutId id="2147483715" r:id="rId11"/>
    <p:sldLayoutId id="2147483713" r:id="rId12"/>
    <p:sldLayoutId id="2147483694" r:id="rId13"/>
    <p:sldLayoutId id="2147483695" r:id="rId14"/>
    <p:sldLayoutId id="2147483696" r:id="rId1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PlusMedium-Roman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PlusMedium-Roman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PlusMedium-Roman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PlusMedium-Roman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PlusMedium-Roman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PlusMedium-Roman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PlusMedium-Roman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PlusMedium-Roman" pitchFamily="2" charset="0"/>
        </a:defRPr>
      </a:lvl9pPr>
    </p:titleStyle>
    <p:bodyStyle>
      <a:lvl1pPr marL="360000" indent="-360000" algn="l" rtl="0" eaLnBrk="1" fontAlgn="base" hangingPunct="1">
        <a:spcBef>
          <a:spcPts val="600"/>
        </a:spcBef>
        <a:spcAft>
          <a:spcPct val="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lang="de-DE" sz="20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4000" indent="-324000" algn="l" rtl="0" eaLnBrk="1" fontAlgn="base" hangingPunct="1">
        <a:spcBef>
          <a:spcPts val="600"/>
        </a:spcBef>
        <a:spcAft>
          <a:spcPct val="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tabLst/>
        <a:defRPr sz="1800" baseline="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972000" indent="-288000" algn="l" rtl="0" eaLnBrk="1" fontAlgn="base" hangingPunct="1">
        <a:spcBef>
          <a:spcPct val="20000"/>
        </a:spcBef>
        <a:spcAft>
          <a:spcPct val="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baseline="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224000" indent="-252000" algn="l" rtl="0" eaLnBrk="1" fontAlgn="base" hangingPunct="1">
        <a:spcBef>
          <a:spcPts val="300"/>
        </a:spcBef>
        <a:spcAft>
          <a:spcPct val="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baseline="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1524000" indent="-2682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DF002E"/>
        </a:buClr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DF002E"/>
        </a:buClr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DF002E"/>
        </a:buClr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DF002E"/>
        </a:buClr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77" userDrawn="1">
          <p15:clr>
            <a:srgbClr val="F26B43"/>
          </p15:clr>
        </p15:guide>
        <p15:guide id="2" pos="302" userDrawn="1">
          <p15:clr>
            <a:srgbClr val="F26B43"/>
          </p15:clr>
        </p15:guide>
        <p15:guide id="3" pos="7378" userDrawn="1">
          <p15:clr>
            <a:srgbClr val="F26B43"/>
          </p15:clr>
        </p15:guide>
        <p15:guide id="4" orient="horz" pos="4110" userDrawn="1">
          <p15:clr>
            <a:srgbClr val="F26B43"/>
          </p15:clr>
        </p15:guide>
        <p15:guide id="5" orient="horz" pos="3906" userDrawn="1">
          <p15:clr>
            <a:srgbClr val="F26B43"/>
          </p15:clr>
        </p15:guide>
        <p15:guide id="6" pos="2661" userDrawn="1">
          <p15:clr>
            <a:srgbClr val="F26B43"/>
          </p15:clr>
        </p15:guide>
        <p15:guide id="7" pos="5019" userDrawn="1">
          <p15:clr>
            <a:srgbClr val="F26B43"/>
          </p15:clr>
        </p15:guide>
        <p15:guide id="8" pos="2502" userDrawn="1">
          <p15:clr>
            <a:srgbClr val="F26B43"/>
          </p15:clr>
        </p15:guide>
        <p15:guide id="9" pos="5178" userDrawn="1">
          <p15:clr>
            <a:srgbClr val="F26B43"/>
          </p15:clr>
        </p15:guide>
        <p15:guide id="10" orient="horz" pos="3657" userDrawn="1">
          <p15:clr>
            <a:srgbClr val="F26B43"/>
          </p15:clr>
        </p15:guide>
        <p15:guide id="12" pos="3931" userDrawn="1">
          <p15:clr>
            <a:srgbClr val="F26B43"/>
          </p15:clr>
        </p15:guide>
        <p15:guide id="13" pos="3749" userDrawn="1">
          <p15:clr>
            <a:srgbClr val="F26B43"/>
          </p15:clr>
        </p15:guide>
        <p15:guide id="14" orient="horz" pos="2160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Default Theme">
  <a:themeElements>
    <a:clrScheme name="FLW_Standardfarben">
      <a:dk1>
        <a:sysClr val="windowText" lastClr="000000"/>
      </a:dk1>
      <a:lt1>
        <a:srgbClr val="FFFFFF"/>
      </a:lt1>
      <a:dk2>
        <a:srgbClr val="757575"/>
      </a:dk2>
      <a:lt2>
        <a:srgbClr val="EAEAEA"/>
      </a:lt2>
      <a:accent1>
        <a:srgbClr val="84B819"/>
      </a:accent1>
      <a:accent2>
        <a:srgbClr val="0086CB"/>
      </a:accent2>
      <a:accent3>
        <a:srgbClr val="79C4E7"/>
      </a:accent3>
      <a:accent4>
        <a:srgbClr val="945D4A"/>
      </a:accent4>
      <a:accent5>
        <a:srgbClr val="E26C34"/>
      </a:accent5>
      <a:accent6>
        <a:srgbClr val="FFDA64"/>
      </a:accent6>
      <a:hlink>
        <a:srgbClr val="84B819"/>
      </a:hlink>
      <a:folHlink>
        <a:srgbClr val="AFAFAF"/>
      </a:folHlink>
    </a:clrScheme>
    <a:fontScheme name="FLW-Neu-TT">
      <a:majorFont>
        <a:latin typeface="Akkurat"/>
        <a:ea typeface=""/>
        <a:cs typeface=""/>
      </a:majorFont>
      <a:minorFont>
        <a:latin typeface="Akkura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accent1"/>
          </a:solidFill>
          <a:miter lim="800000"/>
          <a:headEnd/>
          <a:tailEnd/>
        </a:ln>
        <a:effectLst/>
      </a:spPr>
      <a:bodyPr wrap="square" lIns="92075" tIns="46038" rIns="92075" bIns="46038" rtlCol="0" anchor="ctr">
        <a:spAutoFit/>
      </a:bodyPr>
      <a:lstStyle>
        <a:defPPr algn="l" eaLnBrk="0" hangingPunct="0">
          <a:spcAft>
            <a:spcPct val="30000"/>
          </a:spcAft>
          <a:buClrTx/>
          <a:buFontTx/>
          <a:buNone/>
          <a:tabLst>
            <a:tab pos="376238" algn="l"/>
            <a:tab pos="2057400" algn="l"/>
          </a:tabLst>
          <a:defRPr dirty="0" err="1" smtClean="0">
            <a:latin typeface="+mn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etaCorrespondence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b="0" dirty="0" err="1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>
    <a:extraClrScheme>
      <a:clrScheme name="STANDAR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B90000"/>
        </a:accent6>
        <a:hlink>
          <a:srgbClr val="3366FF"/>
        </a:hlink>
        <a:folHlink>
          <a:srgbClr val="A3A6C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B90000"/>
        </a:accent6>
        <a:hlink>
          <a:srgbClr val="6679CC"/>
        </a:hlink>
        <a:folHlink>
          <a:srgbClr val="A3A6C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0</Words>
  <Application>Microsoft Office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6" baseType="lpstr">
      <vt:lpstr>Arial</vt:lpstr>
      <vt:lpstr>Calibri</vt:lpstr>
      <vt:lpstr>MetaCorrespondence</vt:lpstr>
      <vt:lpstr>MetaPlusMedium-Roman</vt:lpstr>
      <vt:lpstr>Wingdings</vt:lpstr>
      <vt:lpstr>Default Theme</vt:lpstr>
    </vt:vector>
  </TitlesOfParts>
  <Company>Universitaet Dortmund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jebe</dc:creator>
  <cp:lastModifiedBy>Santiago</cp:lastModifiedBy>
  <cp:revision>656</cp:revision>
  <dcterms:created xsi:type="dcterms:W3CDTF">2009-02-09T10:39:54Z</dcterms:created>
  <dcterms:modified xsi:type="dcterms:W3CDTF">2017-03-20T14:14:59Z</dcterms:modified>
</cp:coreProperties>
</file>